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C25BC1D-9C77-40C0-B45D-E38C82402CF7}" type="datetimeFigureOut">
              <a:rPr lang="en-US" smtClean="0"/>
              <a:pPr/>
              <a:t>7/19/2012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570560-DC9A-4F00-BA4F-6C6C5FF12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hronicle.com/article/In-Learning-the-Lasting-Value/127378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7, Question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Susan Marshall, Holly Matthews, Tracy </a:t>
            </a:r>
            <a:r>
              <a:rPr lang="en-US" dirty="0" err="1" smtClean="0"/>
              <a:t>Robart</a:t>
            </a:r>
            <a:r>
              <a:rPr lang="en-US" dirty="0" smtClean="0"/>
              <a:t>, Terra </a:t>
            </a:r>
            <a:r>
              <a:rPr lang="en-US" dirty="0" err="1" smtClean="0"/>
              <a:t>Saulnier</a:t>
            </a:r>
            <a:r>
              <a:rPr lang="en-US" dirty="0" smtClean="0"/>
              <a:t>, and Cindy Smith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Aoun’s</a:t>
            </a:r>
            <a:r>
              <a:rPr lang="en-US" dirty="0" smtClean="0"/>
              <a:t> (2011) article, “Learning today: The lasting value of place,” he notes that “Bill Gates predicts…place-based activity in college will be five times less important than it is today, due to the ever-growing popularity of online learning.” Gates said, “Five years from now, on the Web – for free – you’ll be able to find the best lectures in the world. It will be better than any single university…College, except for the parties, needs to be less place-based.” Make a table of the pros and cons of leaning at a distance versus learning in a physical location. Analyze your table in order to address the question, “Is Bill Gates’ prediction correct?” is the answer different for k-12 students than it is for college students?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Learning at a distance vs. learning in a physical 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Accommodates the needs of working students</a:t>
            </a:r>
          </a:p>
          <a:p>
            <a:r>
              <a:rPr lang="en-US" dirty="0" smtClean="0"/>
              <a:t>Helps students keep down cost</a:t>
            </a:r>
          </a:p>
          <a:p>
            <a:r>
              <a:rPr lang="en-US" dirty="0" smtClean="0"/>
              <a:t>Allows for experiential education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Lack of peer learning</a:t>
            </a:r>
          </a:p>
          <a:p>
            <a:pPr lvl="1"/>
            <a:r>
              <a:rPr lang="en-US" dirty="0" err="1" smtClean="0"/>
              <a:t>ie</a:t>
            </a:r>
            <a:r>
              <a:rPr lang="en-US" dirty="0" smtClean="0"/>
              <a:t>. discussion groups and informal conversations </a:t>
            </a:r>
          </a:p>
          <a:p>
            <a:r>
              <a:rPr lang="en-US" dirty="0" smtClean="0"/>
              <a:t>Lack of opportunities to share perspectives, disagreements, and emotions about what they are learning </a:t>
            </a:r>
          </a:p>
          <a:p>
            <a:r>
              <a:rPr lang="en-US" dirty="0" smtClean="0"/>
              <a:t>Lack of exposure to diversity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Pros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Cons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1752600"/>
            <a:ext cx="3657600" cy="4495800"/>
          </a:xfrm>
        </p:spPr>
        <p:txBody>
          <a:bodyPr/>
          <a:lstStyle/>
          <a:p>
            <a:r>
              <a:rPr lang="en-US" dirty="0" smtClean="0"/>
              <a:t>Access to courses and lessons not locally available</a:t>
            </a:r>
          </a:p>
          <a:p>
            <a:r>
              <a:rPr lang="en-US" dirty="0" smtClean="0"/>
              <a:t>Flexibility in physical location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371974" y="1752600"/>
            <a:ext cx="3781425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Lack of significant research infrastructure</a:t>
            </a:r>
          </a:p>
          <a:p>
            <a:r>
              <a:rPr lang="en-US" dirty="0" smtClean="0"/>
              <a:t>Lack of campus and community engagement</a:t>
            </a:r>
          </a:p>
          <a:p>
            <a:r>
              <a:rPr lang="en-US" dirty="0" smtClean="0"/>
              <a:t>Lack of chance encounters </a:t>
            </a:r>
          </a:p>
          <a:p>
            <a:r>
              <a:rPr lang="en-US" dirty="0" smtClean="0"/>
              <a:t>High dropout rates</a:t>
            </a:r>
          </a:p>
          <a:p>
            <a:r>
              <a:rPr lang="en-US" dirty="0" smtClean="0"/>
              <a:t>Funding and governing policy for maintaining quality </a:t>
            </a:r>
          </a:p>
          <a:p>
            <a:r>
              <a:rPr lang="en-US" dirty="0" smtClean="0"/>
              <a:t>Digital Divide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457200" y="609600"/>
            <a:ext cx="3657600" cy="658368"/>
          </a:xfrm>
        </p:spPr>
        <p:txBody>
          <a:bodyPr/>
          <a:lstStyle/>
          <a:p>
            <a:r>
              <a:rPr lang="en-US" dirty="0" smtClean="0"/>
              <a:t>Pros Continued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419600" y="609600"/>
            <a:ext cx="3657600" cy="658368"/>
          </a:xfrm>
        </p:spPr>
        <p:txBody>
          <a:bodyPr/>
          <a:lstStyle/>
          <a:p>
            <a:r>
              <a:rPr lang="en-US" dirty="0" smtClean="0"/>
              <a:t>Cons Continued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Bill Gates correct?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According to </a:t>
            </a:r>
            <a:r>
              <a:rPr lang="en-US" dirty="0" err="1" smtClean="0"/>
              <a:t>Aoun</a:t>
            </a:r>
            <a:r>
              <a:rPr lang="en-US" dirty="0" smtClean="0"/>
              <a:t>, Bill Gates’ prediction is over simplified</a:t>
            </a:r>
          </a:p>
          <a:p>
            <a:r>
              <a:rPr lang="en-US" dirty="0" smtClean="0"/>
              <a:t>It appears that Bill Gates is correct that online education is going to empower new generations but it will be pared with other delivery styles </a:t>
            </a:r>
          </a:p>
          <a:p>
            <a:r>
              <a:rPr lang="en-US" dirty="0" smtClean="0"/>
              <a:t>A healthy mix of campus based courses, online learning, and terms spent at domestic satellite and international campuses. - </a:t>
            </a:r>
            <a:r>
              <a:rPr lang="en-US" dirty="0" err="1" smtClean="0"/>
              <a:t>Aoun</a:t>
            </a:r>
            <a:endParaRPr lang="en-US" dirty="0" smtClean="0"/>
          </a:p>
          <a:p>
            <a:r>
              <a:rPr lang="en-US" dirty="0" smtClean="0"/>
              <a:t>The best aspects of a diverse delivery system come together to meet our students’ needs most effectively - </a:t>
            </a:r>
            <a:r>
              <a:rPr lang="en-US" dirty="0" err="1" smtClean="0"/>
              <a:t>Aoun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Learning Today: the Lasting Value of Place by: Joseph E. </a:t>
            </a:r>
            <a:r>
              <a:rPr lang="en-US" dirty="0" err="1" smtClean="0"/>
              <a:t>Aoun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http://chronicle.com/article/In-Learning-the-Lasting-Value/127378/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</TotalTime>
  <Words>376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Chapter 7, Question 1</vt:lpstr>
      <vt:lpstr>Question</vt:lpstr>
      <vt:lpstr>Learning at a distance vs. learning in a physical location</vt:lpstr>
      <vt:lpstr>Slide 4</vt:lpstr>
      <vt:lpstr>Is Bill Gates correct?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7, Question 1</dc:title>
  <dc:creator>School District 10</dc:creator>
  <cp:lastModifiedBy>Mike</cp:lastModifiedBy>
  <cp:revision>3</cp:revision>
  <dcterms:created xsi:type="dcterms:W3CDTF">2012-07-15T00:05:39Z</dcterms:created>
  <dcterms:modified xsi:type="dcterms:W3CDTF">2012-07-19T23:15:59Z</dcterms:modified>
</cp:coreProperties>
</file>